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3" r:id="rId1"/>
  </p:sldMasterIdLst>
  <p:notesMasterIdLst>
    <p:notesMasterId r:id="rId17"/>
  </p:notesMasterIdLst>
  <p:sldIdLst>
    <p:sldId id="268" r:id="rId2"/>
    <p:sldId id="287" r:id="rId3"/>
    <p:sldId id="286" r:id="rId4"/>
    <p:sldId id="269" r:id="rId5"/>
    <p:sldId id="273" r:id="rId6"/>
    <p:sldId id="282" r:id="rId7"/>
    <p:sldId id="264" r:id="rId8"/>
    <p:sldId id="267" r:id="rId9"/>
    <p:sldId id="276" r:id="rId10"/>
    <p:sldId id="277" r:id="rId11"/>
    <p:sldId id="283" r:id="rId12"/>
    <p:sldId id="278" r:id="rId13"/>
    <p:sldId id="280" r:id="rId14"/>
    <p:sldId id="290" r:id="rId15"/>
    <p:sldId id="28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iduction" id="{19AD2A13-93E7-45C3-A562-6821E69A04EB}">
          <p14:sldIdLst>
            <p14:sldId id="268"/>
            <p14:sldId id="287"/>
            <p14:sldId id="286"/>
          </p14:sldIdLst>
        </p14:section>
        <p14:section name="Basics" id="{249509FA-0005-49C0-AB13-57138059E8AF}">
          <p14:sldIdLst>
            <p14:sldId id="269"/>
            <p14:sldId id="273"/>
            <p14:sldId id="282"/>
            <p14:sldId id="264"/>
            <p14:sldId id="267"/>
            <p14:sldId id="276"/>
          </p14:sldIdLst>
        </p14:section>
        <p14:section name="Object detection" id="{8587F729-CF0B-428A-86B1-36A54DA03F20}">
          <p14:sldIdLst>
            <p14:sldId id="277"/>
            <p14:sldId id="283"/>
            <p14:sldId id="278"/>
            <p14:sldId id="280"/>
            <p14:sldId id="290"/>
          </p14:sldIdLst>
        </p14:section>
        <p14:section name="Thank you" id="{19960AEA-36ED-476B-BAAC-610E04103C52}">
          <p14:sldIdLst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246A"/>
    <a:srgbClr val="012060"/>
    <a:srgbClr val="BF0000"/>
    <a:srgbClr val="344529"/>
    <a:srgbClr val="2B3922"/>
    <a:srgbClr val="2E3722"/>
    <a:srgbClr val="FCF7F1"/>
    <a:srgbClr val="B8D233"/>
    <a:srgbClr val="5CC6D6"/>
    <a:srgbClr val="F8D2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514174-E8BA-4EFF-8B14-71A31310D71C}" v="1" dt="2020-02-15T14:38:25.5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jpeg>
</file>

<file path=ppt/media/image6.jpe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37E5B-791A-4B88-A0E6-7E454DFB6187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489A7B-9A2D-4E5D-8B20-D6371C7C6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800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5053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1290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722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36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7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557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251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038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474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618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489A7B-9A2D-4E5D-8B20-D6371C7C60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106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2/15/2020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2/15/2020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258E336-8D53-4AAB-91D4-7F0F1E425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41674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5F9497-CCE6-41B6-A994-85E7442B6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675" y="4280376"/>
            <a:ext cx="10058400" cy="1371600"/>
          </a:xfrm>
        </p:spPr>
        <p:txBody>
          <a:bodyPr/>
          <a:lstStyle/>
          <a:p>
            <a:r>
              <a:rPr lang="en-CA">
                <a:latin typeface="Segoe UI" panose="020B0502040204020203" pitchFamily="34" charset="0"/>
                <a:cs typeface="Segoe UI" panose="020B0502040204020203" pitchFamily="34" charset="0"/>
              </a:rPr>
              <a:t>Unleashing the Power of AI Builder.</a:t>
            </a:r>
            <a:br>
              <a:rPr lang="en-CA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CA">
                <a:latin typeface="Segoe UI" panose="020B0502040204020203" pitchFamily="34" charset="0"/>
                <a:cs typeface="Segoe UI" panose="020B0502040204020203" pitchFamily="34" charset="0"/>
              </a:rPr>
              <a:t>Image and Form 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D3880-481D-4701-A562-CDAC9609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9675" y="5716905"/>
            <a:ext cx="10058400" cy="923544"/>
          </a:xfrm>
        </p:spPr>
        <p:txBody>
          <a:bodyPr/>
          <a:lstStyle/>
          <a:p>
            <a:pPr marL="0" indent="0">
              <a:buNone/>
            </a:pPr>
            <a:r>
              <a:rPr lang="en-US">
                <a:latin typeface="Segoe UI" panose="020B0502040204020203" pitchFamily="34" charset="0"/>
                <a:cs typeface="Segoe UI" panose="020B0502040204020203" pitchFamily="34" charset="0"/>
              </a:rPr>
              <a:t>Global Power Platform Bootcamp</a:t>
            </a:r>
          </a:p>
          <a:p>
            <a:pPr marL="0" indent="0">
              <a:buNone/>
            </a:pPr>
            <a:r>
              <a:rPr lang="en-US" sz="1800">
                <a:latin typeface="Segoe UI" panose="020B0502040204020203" pitchFamily="34" charset="0"/>
                <a:cs typeface="Segoe UI" panose="020B0502040204020203" pitchFamily="34" charset="0"/>
              </a:rPr>
              <a:t>Denis Molodtsov</a:t>
            </a:r>
            <a:endParaRPr lang="en-CA" sz="18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5F8653-5D13-4664-BF85-ACB5998D6570}"/>
              </a:ext>
            </a:extLst>
          </p:cNvPr>
          <p:cNvSpPr/>
          <p:nvPr/>
        </p:nvSpPr>
        <p:spPr>
          <a:xfrm>
            <a:off x="1308734" y="6024563"/>
            <a:ext cx="2767965" cy="60507"/>
          </a:xfrm>
          <a:prstGeom prst="rect">
            <a:avLst/>
          </a:prstGeom>
          <a:solidFill>
            <a:srgbClr val="5B2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45E5E79-3D75-4547-A358-18F462793A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143755"/>
              </p:ext>
            </p:extLst>
          </p:nvPr>
        </p:nvGraphicFramePr>
        <p:xfrm>
          <a:off x="9485461" y="4379322"/>
          <a:ext cx="866642" cy="8700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7" name="CorelDRAW" r:id="rId5" imgW="400708" imgH="402347" progId="CorelDraw.Graphic.21">
                  <p:embed/>
                </p:oleObj>
              </mc:Choice>
              <mc:Fallback>
                <p:oleObj name="CorelDRAW" r:id="rId5" imgW="400708" imgH="402347" progId="CorelDraw.Graphic.21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2252921-450B-409C-8FED-56646306B1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485461" y="4379322"/>
                        <a:ext cx="866642" cy="8700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E1187324-FDEF-4C0C-BBFB-A847C6C39A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12" y="48554"/>
            <a:ext cx="3860800" cy="394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184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58AE523-93EE-48FD-9EC2-383C25D1AF3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524" r="5531" b="-1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8D04371E-B729-43E6-8756-435B7BE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Step 1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1784091-250F-4815-93B0-EF401A54A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Define Object Names</a:t>
            </a:r>
          </a:p>
        </p:txBody>
      </p:sp>
    </p:spTree>
    <p:extLst>
      <p:ext uri="{BB962C8B-B14F-4D97-AF65-F5344CB8AC3E}">
        <p14:creationId xmlns:p14="http://schemas.microsoft.com/office/powerpoint/2010/main" val="2955570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1C6B8E-FDA6-4071-AEF9-72FA90E8509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811987" y="237744"/>
            <a:ext cx="6529424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8D04371E-B729-43E6-8756-435B7BE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/>
          <a:lstStyle/>
          <a:p>
            <a:r>
              <a:rPr lang="en-US"/>
              <a:t>Step 2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1784091-250F-4815-93B0-EF401A54A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/>
          <a:lstStyle/>
          <a:p>
            <a:r>
              <a:rPr lang="en-US"/>
              <a:t>Upload Training Material</a:t>
            </a:r>
          </a:p>
        </p:txBody>
      </p:sp>
    </p:spTree>
    <p:extLst>
      <p:ext uri="{BB962C8B-B14F-4D97-AF65-F5344CB8AC3E}">
        <p14:creationId xmlns:p14="http://schemas.microsoft.com/office/powerpoint/2010/main" val="3020066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70AAFDE2-E71D-413B-8150-FDB19C63BC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6233" r="16233"/>
          <a:stretch/>
        </p:blipFill>
        <p:spPr>
          <a:xfrm>
            <a:off x="228599" y="238109"/>
            <a:ext cx="7696201" cy="638178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8D04371E-B729-43E6-8756-435B7BE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Step 3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1784091-250F-4815-93B0-EF401A54A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Tag Objects Manually</a:t>
            </a:r>
          </a:p>
        </p:txBody>
      </p:sp>
    </p:spTree>
    <p:extLst>
      <p:ext uri="{BB962C8B-B14F-4D97-AF65-F5344CB8AC3E}">
        <p14:creationId xmlns:p14="http://schemas.microsoft.com/office/powerpoint/2010/main" val="2569241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DF0D4C-4ECC-4182-B08C-31CE65D0E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Step 4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80BC0E-1049-4742-B6D5-6C93BEEBD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/>
              <a:t>Use the AI model</a:t>
            </a:r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3DDD118-4DF0-4A8D-9928-989947E16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271" y="0"/>
            <a:ext cx="32677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398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015F47-15EA-43F4-BC14-AACB5DC2F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9" y="1197102"/>
            <a:ext cx="7696201" cy="446379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Title 1">
            <a:extLst>
              <a:ext uri="{FF2B5EF4-FFF2-40B4-BE49-F238E27FC236}">
                <a16:creationId xmlns:a16="http://schemas.microsoft.com/office/drawing/2014/main" id="{BDD65A5A-EE30-4C6C-9DDE-6C157F6B6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Demo</a:t>
            </a:r>
          </a:p>
        </p:txBody>
      </p:sp>
      <p:sp>
        <p:nvSpPr>
          <p:cNvPr id="76" name="Text Placeholder 3">
            <a:extLst>
              <a:ext uri="{FF2B5EF4-FFF2-40B4-BE49-F238E27FC236}">
                <a16:creationId xmlns:a16="http://schemas.microsoft.com/office/drawing/2014/main" id="{778FEA45-2205-43B1-B850-5B97A6BC3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/>
          <a:lstStyle/>
          <a:p>
            <a:r>
              <a:rPr lang="en-US"/>
              <a:t>Form processing &amp; Text recognition</a:t>
            </a:r>
          </a:p>
        </p:txBody>
      </p:sp>
    </p:spTree>
    <p:extLst>
      <p:ext uri="{BB962C8B-B14F-4D97-AF65-F5344CB8AC3E}">
        <p14:creationId xmlns:p14="http://schemas.microsoft.com/office/powerpoint/2010/main" val="1608588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hallway between glass-panel doors">
            <a:extLst>
              <a:ext uri="{FF2B5EF4-FFF2-40B4-BE49-F238E27FC236}">
                <a16:creationId xmlns:a16="http://schemas.microsoft.com/office/drawing/2014/main" id="{1A9D81C6-AED5-4C07-9FDA-183CC8C2D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720" y="0"/>
            <a:ext cx="9860280" cy="658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DD241E04-2B51-4CED-977C-A113D59DB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1" y="1287780"/>
            <a:ext cx="2289810" cy="228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0016B99-8804-4663-A8FE-14D1B076D6CA}"/>
              </a:ext>
            </a:extLst>
          </p:cNvPr>
          <p:cNvSpPr/>
          <p:nvPr/>
        </p:nvSpPr>
        <p:spPr>
          <a:xfrm>
            <a:off x="0" y="5852160"/>
            <a:ext cx="12192000" cy="1005839"/>
          </a:xfrm>
          <a:prstGeom prst="rect">
            <a:avLst/>
          </a:prstGeom>
          <a:solidFill>
            <a:srgbClr val="01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My GitHub is github.com/zerg00s</a:t>
            </a:r>
          </a:p>
          <a:p>
            <a:pPr algn="ctr"/>
            <a:r>
              <a:rPr lang="en-CA"/>
              <a:t>My LinkedIn is linkedin.com/in/</a:t>
            </a:r>
            <a:r>
              <a:rPr lang="en-CA" err="1"/>
              <a:t>molodtsovd</a:t>
            </a:r>
            <a:endParaRPr lang="en-CA"/>
          </a:p>
          <a:p>
            <a:pPr algn="ctr"/>
            <a:r>
              <a:rPr lang="en-US"/>
              <a:t>I live in Toronto and work at TD Bank</a:t>
            </a:r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3ACB98-09A1-4FEB-B543-4D541E3BF614}"/>
              </a:ext>
            </a:extLst>
          </p:cNvPr>
          <p:cNvSpPr/>
          <p:nvPr/>
        </p:nvSpPr>
        <p:spPr>
          <a:xfrm>
            <a:off x="4564380" y="1576147"/>
            <a:ext cx="7627620" cy="1434946"/>
          </a:xfrm>
          <a:prstGeom prst="rect">
            <a:avLst/>
          </a:prstGeom>
          <a:solidFill>
            <a:srgbClr val="01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Thank you!</a:t>
            </a:r>
          </a:p>
          <a:p>
            <a:pPr algn="ctr"/>
            <a:endParaRPr lang="en-CA" sz="3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A48EA-8FDF-44DA-A7EA-B6C242982406}"/>
              </a:ext>
            </a:extLst>
          </p:cNvPr>
          <p:cNvSpPr txBox="1"/>
          <p:nvPr/>
        </p:nvSpPr>
        <p:spPr>
          <a:xfrm>
            <a:off x="121828" y="3577590"/>
            <a:ext cx="21210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Denis Molodtsov</a:t>
            </a:r>
          </a:p>
          <a:p>
            <a:pPr algn="ctr"/>
            <a:r>
              <a:rPr lang="en-US" sz="1600" i="1">
                <a:solidFill>
                  <a:schemeClr val="bg1">
                    <a:lumMod val="65000"/>
                  </a:schemeClr>
                </a:solidFill>
              </a:rPr>
              <a:t>SharePoint &amp; Office</a:t>
            </a:r>
          </a:p>
          <a:p>
            <a:pPr algn="ctr"/>
            <a:r>
              <a:rPr lang="en-US" sz="1600" i="1">
                <a:solidFill>
                  <a:schemeClr val="bg1">
                    <a:lumMod val="65000"/>
                  </a:schemeClr>
                </a:solidFill>
              </a:rPr>
              <a:t>365 Architect</a:t>
            </a:r>
            <a:endParaRPr lang="en-CA" sz="1600" i="1">
              <a:solidFill>
                <a:schemeClr val="bg1">
                  <a:lumMod val="65000"/>
                </a:schemeClr>
              </a:solidFill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D5ED320-640D-4013-B109-00A2DADBDF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821019"/>
              </p:ext>
            </p:extLst>
          </p:nvPr>
        </p:nvGraphicFramePr>
        <p:xfrm>
          <a:off x="121828" y="2846264"/>
          <a:ext cx="728437" cy="7313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3" name="CorelDRAW" r:id="rId6" imgW="400708" imgH="402347" progId="CorelDraw.Graphic.21">
                  <p:embed/>
                </p:oleObj>
              </mc:Choice>
              <mc:Fallback>
                <p:oleObj name="CorelDRAW" r:id="rId6" imgW="400708" imgH="402347" progId="CorelDraw.Graphic.21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D60D5A3-E39E-4883-AC1A-30CBF7A4D3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1828" y="2846264"/>
                        <a:ext cx="728437" cy="7313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02953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hallway between glass-panel doors">
            <a:extLst>
              <a:ext uri="{FF2B5EF4-FFF2-40B4-BE49-F238E27FC236}">
                <a16:creationId xmlns:a16="http://schemas.microsoft.com/office/drawing/2014/main" id="{1A9D81C6-AED5-4C07-9FDA-183CC8C2D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720" y="0"/>
            <a:ext cx="9860280" cy="658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DD241E04-2B51-4CED-977C-A113D59DB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1" y="1287780"/>
            <a:ext cx="2289810" cy="2289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0016B99-8804-4663-A8FE-14D1B076D6CA}"/>
              </a:ext>
            </a:extLst>
          </p:cNvPr>
          <p:cNvSpPr/>
          <p:nvPr/>
        </p:nvSpPr>
        <p:spPr>
          <a:xfrm>
            <a:off x="0" y="5852160"/>
            <a:ext cx="12192000" cy="1005839"/>
          </a:xfrm>
          <a:prstGeom prst="rect">
            <a:avLst/>
          </a:prstGeom>
          <a:solidFill>
            <a:srgbClr val="01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My GitHub is github.com/zerg00s</a:t>
            </a:r>
          </a:p>
          <a:p>
            <a:pPr algn="ctr"/>
            <a:r>
              <a:rPr lang="en-CA"/>
              <a:t>My LinkedIn is linkedin.com/in/</a:t>
            </a:r>
            <a:r>
              <a:rPr lang="en-CA" err="1"/>
              <a:t>molodtsovd</a:t>
            </a:r>
            <a:endParaRPr lang="en-CA"/>
          </a:p>
          <a:p>
            <a:pPr algn="ctr"/>
            <a:r>
              <a:rPr lang="en-US"/>
              <a:t>I live in Toronto and work at TD Bank</a:t>
            </a:r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3ACB98-09A1-4FEB-B543-4D541E3BF614}"/>
              </a:ext>
            </a:extLst>
          </p:cNvPr>
          <p:cNvSpPr/>
          <p:nvPr/>
        </p:nvSpPr>
        <p:spPr>
          <a:xfrm>
            <a:off x="4564380" y="1576147"/>
            <a:ext cx="7627620" cy="1434946"/>
          </a:xfrm>
          <a:prstGeom prst="rect">
            <a:avLst/>
          </a:prstGeom>
          <a:solidFill>
            <a:srgbClr val="01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Delivered over 100 customized SharePoint Projects</a:t>
            </a:r>
            <a:endParaRPr lang="en-CA" sz="32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0A48EA-8FDF-44DA-A7EA-B6C242982406}"/>
              </a:ext>
            </a:extLst>
          </p:cNvPr>
          <p:cNvSpPr txBox="1"/>
          <p:nvPr/>
        </p:nvSpPr>
        <p:spPr>
          <a:xfrm>
            <a:off x="121828" y="3577590"/>
            <a:ext cx="212109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Denis Molodtsov</a:t>
            </a:r>
          </a:p>
          <a:p>
            <a:pPr algn="ctr"/>
            <a:r>
              <a:rPr lang="en-US" sz="1600" i="1">
                <a:solidFill>
                  <a:schemeClr val="bg1">
                    <a:lumMod val="65000"/>
                  </a:schemeClr>
                </a:solidFill>
              </a:rPr>
              <a:t>SharePoint &amp; Office</a:t>
            </a:r>
          </a:p>
          <a:p>
            <a:pPr algn="ctr"/>
            <a:r>
              <a:rPr lang="en-US" sz="1600" i="1">
                <a:solidFill>
                  <a:schemeClr val="bg1">
                    <a:lumMod val="65000"/>
                  </a:schemeClr>
                </a:solidFill>
              </a:rPr>
              <a:t>365 Architect</a:t>
            </a:r>
            <a:endParaRPr lang="en-CA" sz="1600" i="1">
              <a:solidFill>
                <a:schemeClr val="bg1">
                  <a:lumMod val="65000"/>
                </a:schemeClr>
              </a:solidFill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D60D5A3-E39E-4883-AC1A-30CBF7A4D3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1611758"/>
              </p:ext>
            </p:extLst>
          </p:nvPr>
        </p:nvGraphicFramePr>
        <p:xfrm>
          <a:off x="121828" y="2846264"/>
          <a:ext cx="728437" cy="7313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5" name="CorelDRAW" r:id="rId6" imgW="400708" imgH="402347" progId="CorelDraw.Graphic.21">
                  <p:embed/>
                </p:oleObj>
              </mc:Choice>
              <mc:Fallback>
                <p:oleObj name="CorelDRAW" r:id="rId6" imgW="400708" imgH="402347" progId="CorelDraw.Graphic.21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B45E5E79-3D75-4547-A358-18F462793A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1828" y="2846264"/>
                        <a:ext cx="728437" cy="7313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2976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rson facing computer desktop">
            <a:extLst>
              <a:ext uri="{FF2B5EF4-FFF2-40B4-BE49-F238E27FC236}">
                <a16:creationId xmlns:a16="http://schemas.microsoft.com/office/drawing/2014/main" id="{0179CA9C-2199-496D-8A05-7938089954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411075" cy="8278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F382BC1-3A96-4A6B-BE53-376D96441331}"/>
              </a:ext>
            </a:extLst>
          </p:cNvPr>
          <p:cNvSpPr/>
          <p:nvPr/>
        </p:nvSpPr>
        <p:spPr>
          <a:xfrm>
            <a:off x="-1" y="2713672"/>
            <a:ext cx="12411075" cy="1434946"/>
          </a:xfrm>
          <a:prstGeom prst="rect">
            <a:avLst/>
          </a:prstGeom>
          <a:solidFill>
            <a:srgbClr val="01206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200"/>
              <a:t>AI has become more accessible</a:t>
            </a:r>
          </a:p>
        </p:txBody>
      </p:sp>
    </p:spTree>
    <p:extLst>
      <p:ext uri="{BB962C8B-B14F-4D97-AF65-F5344CB8AC3E}">
        <p14:creationId xmlns:p14="http://schemas.microsoft.com/office/powerpoint/2010/main" val="50419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7F3702-0E46-4A18-BC61-1A32EF79E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396" y="-842001"/>
            <a:ext cx="9302008" cy="651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63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1E09F-2899-4D4C-9B6D-1E9AD5343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 </a:t>
            </a:r>
            <a:endParaRPr lang="en-CA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F67562A-5AC5-4478-BCE1-7ABFF26DAFC6}"/>
              </a:ext>
            </a:extLst>
          </p:cNvPr>
          <p:cNvSpPr txBox="1">
            <a:spLocks/>
          </p:cNvSpPr>
          <p:nvPr/>
        </p:nvSpPr>
        <p:spPr>
          <a:xfrm>
            <a:off x="8477250" y="2386584"/>
            <a:ext cx="3144774" cy="3511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>
              <a:spcAft>
                <a:spcPts val="600"/>
              </a:spcAft>
            </a:pPr>
            <a:r>
              <a:rPr lang="en-CA" sz="4400"/>
              <a:t>Business Card Scanning</a:t>
            </a:r>
          </a:p>
        </p:txBody>
      </p:sp>
      <p:pic>
        <p:nvPicPr>
          <p:cNvPr id="6" name="Picture Placeholder 5" descr="A picture containing food, table&#10;&#10;Description automatically generated">
            <a:extLst>
              <a:ext uri="{FF2B5EF4-FFF2-40B4-BE49-F238E27FC236}">
                <a16:creationId xmlns:a16="http://schemas.microsoft.com/office/drawing/2014/main" id="{A87A9D52-9805-41F0-9315-D61C90408B7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1" r="9801"/>
          <a:stretch>
            <a:fillRect/>
          </a:stretch>
        </p:blipFill>
        <p:spPr>
          <a:xfrm>
            <a:off x="228599" y="237744"/>
            <a:ext cx="7696201" cy="6382512"/>
          </a:xfrm>
        </p:spPr>
      </p:pic>
    </p:spTree>
    <p:extLst>
      <p:ext uri="{BB962C8B-B14F-4D97-AF65-F5344CB8AC3E}">
        <p14:creationId xmlns:p14="http://schemas.microsoft.com/office/powerpoint/2010/main" val="347635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015F47-15EA-43F4-BC14-AACB5DC2F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9" y="1197102"/>
            <a:ext cx="7696201" cy="446379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Title 1">
            <a:extLst>
              <a:ext uri="{FF2B5EF4-FFF2-40B4-BE49-F238E27FC236}">
                <a16:creationId xmlns:a16="http://schemas.microsoft.com/office/drawing/2014/main" id="{BDD65A5A-EE30-4C6C-9DDE-6C157F6B6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Demo</a:t>
            </a:r>
          </a:p>
        </p:txBody>
      </p:sp>
      <p:sp>
        <p:nvSpPr>
          <p:cNvPr id="76" name="Text Placeholder 3">
            <a:extLst>
              <a:ext uri="{FF2B5EF4-FFF2-40B4-BE49-F238E27FC236}">
                <a16:creationId xmlns:a16="http://schemas.microsoft.com/office/drawing/2014/main" id="{778FEA45-2205-43B1-B850-5B97A6BC3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/>
          <a:lstStyle/>
          <a:p>
            <a:r>
              <a:rPr lang="en-US"/>
              <a:t>Business card reader</a:t>
            </a:r>
          </a:p>
        </p:txBody>
      </p:sp>
    </p:spTree>
    <p:extLst>
      <p:ext uri="{BB962C8B-B14F-4D97-AF65-F5344CB8AC3E}">
        <p14:creationId xmlns:p14="http://schemas.microsoft.com/office/powerpoint/2010/main" val="3499661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erson riding a motorcycle down a dirt road&#10;&#10;Description automatically generated">
            <a:extLst>
              <a:ext uri="{FF2B5EF4-FFF2-40B4-BE49-F238E27FC236}">
                <a16:creationId xmlns:a16="http://schemas.microsoft.com/office/drawing/2014/main" id="{9F0A625A-C740-4656-B39C-D7D7EB5E1D4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3739" r="5774" b="2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D1E09F-2899-4D4C-9B6D-1E9AD5343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 </a:t>
            </a:r>
            <a:endParaRPr lang="en-CA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F67562A-5AC5-4478-BCE1-7ABFF26DAFC6}"/>
              </a:ext>
            </a:extLst>
          </p:cNvPr>
          <p:cNvSpPr txBox="1">
            <a:spLocks/>
          </p:cNvSpPr>
          <p:nvPr/>
        </p:nvSpPr>
        <p:spPr>
          <a:xfrm>
            <a:off x="8477250" y="2386584"/>
            <a:ext cx="3144774" cy="3511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>
              <a:spcAft>
                <a:spcPts val="600"/>
              </a:spcAft>
            </a:pPr>
            <a:r>
              <a:rPr lang="en-CA" sz="4400"/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741080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1E09F-2899-4D4C-9B6D-1E9AD5343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 </a:t>
            </a:r>
            <a:endParaRPr lang="en-CA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F67562A-5AC5-4478-BCE1-7ABFF26DAFC6}"/>
              </a:ext>
            </a:extLst>
          </p:cNvPr>
          <p:cNvSpPr txBox="1">
            <a:spLocks/>
          </p:cNvSpPr>
          <p:nvPr/>
        </p:nvSpPr>
        <p:spPr>
          <a:xfrm>
            <a:off x="8477250" y="2386584"/>
            <a:ext cx="3144774" cy="3511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>
              <a:spcAft>
                <a:spcPts val="600"/>
              </a:spcAft>
            </a:pPr>
            <a:r>
              <a:rPr lang="en-CA" sz="4400"/>
              <a:t>Form processing</a:t>
            </a: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5ED694EA-2735-4101-A62F-FDCFB4626C4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926" r="1926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498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1">
            <a:extLst>
              <a:ext uri="{FF2B5EF4-FFF2-40B4-BE49-F238E27FC236}">
                <a16:creationId xmlns:a16="http://schemas.microsoft.com/office/drawing/2014/main" id="{BDD65A5A-EE30-4C6C-9DDE-6C157F6B6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lang="en-US"/>
              <a:t>Train Custom AI Model</a:t>
            </a:r>
          </a:p>
        </p:txBody>
      </p:sp>
      <p:pic>
        <p:nvPicPr>
          <p:cNvPr id="5122" name="Picture 2" descr="man holding black barbell">
            <a:extLst>
              <a:ext uri="{FF2B5EF4-FFF2-40B4-BE49-F238E27FC236}">
                <a16:creationId xmlns:a16="http://schemas.microsoft.com/office/drawing/2014/main" id="{27E7CCF4-5ACF-4ADF-A7BA-E598941364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6" b="35736"/>
          <a:stretch/>
        </p:blipFill>
        <p:spPr bwMode="auto">
          <a:xfrm>
            <a:off x="1066800" y="2103120"/>
            <a:ext cx="10058400" cy="3849624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78326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VE.pptx" id="{928531FE-40B6-4895-993A-83D26AA1E005}" vid="{C99C5ABD-1620-4AD2-A38C-62625556F38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15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SavonVTI</vt:lpstr>
      <vt:lpstr>Unleashing the Power of AI Builder. Image and Form Recognition</vt:lpstr>
      <vt:lpstr>PowerPoint Presentation</vt:lpstr>
      <vt:lpstr>PowerPoint Presentation</vt:lpstr>
      <vt:lpstr>PowerPoint Presentation</vt:lpstr>
      <vt:lpstr> </vt:lpstr>
      <vt:lpstr>Demo</vt:lpstr>
      <vt:lpstr> </vt:lpstr>
      <vt:lpstr> </vt:lpstr>
      <vt:lpstr>Train Custom AI Model</vt:lpstr>
      <vt:lpstr>Step 1</vt:lpstr>
      <vt:lpstr>Step 2</vt:lpstr>
      <vt:lpstr>Step 3</vt:lpstr>
      <vt:lpstr>Step 4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Unleashing the Power of AI Builder. Image and Form Recognition</dc:title>
  <dc:creator/>
  <cp:revision>1</cp:revision>
  <dcterms:created xsi:type="dcterms:W3CDTF">2019-11-18T01:51:52Z</dcterms:created>
  <dcterms:modified xsi:type="dcterms:W3CDTF">2020-02-15T14:38:44Z</dcterms:modified>
</cp:coreProperties>
</file>

<file path=docProps/thumbnail.jpeg>
</file>